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956F3-ADA6-4E47-9C14-07C1713309A0}" v="4" dt="2022-08-15T02:42:37.619"/>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09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Rivera" userId="3f6638a1145bd640" providerId="LiveId" clId="{036956F3-ADA6-4E47-9C14-07C1713309A0}"/>
    <pc:docChg chg="custSel addSld modSld">
      <pc:chgData name="Bryan Rivera" userId="3f6638a1145bd640" providerId="LiveId" clId="{036956F3-ADA6-4E47-9C14-07C1713309A0}" dt="2022-08-15T02:42:37.618" v="2592"/>
      <pc:docMkLst>
        <pc:docMk/>
      </pc:docMkLst>
      <pc:sldChg chg="addSp modSp">
        <pc:chgData name="Bryan Rivera" userId="3f6638a1145bd640" providerId="LiveId" clId="{036956F3-ADA6-4E47-9C14-07C1713309A0}" dt="2022-08-15T02:42:37.618" v="2592"/>
        <pc:sldMkLst>
          <pc:docMk/>
          <pc:sldMk cId="0" sldId="256"/>
        </pc:sldMkLst>
        <pc:picChg chg="add mod">
          <ac:chgData name="Bryan Rivera" userId="3f6638a1145bd640" providerId="LiveId" clId="{036956F3-ADA6-4E47-9C14-07C1713309A0}" dt="2022-08-15T02:42:37.618" v="2592"/>
          <ac:picMkLst>
            <pc:docMk/>
            <pc:sldMk cId="0" sldId="256"/>
            <ac:picMk id="2" creationId="{FED2E429-15F3-8327-8719-122A341974FD}"/>
          </ac:picMkLst>
        </pc:picChg>
      </pc:sldChg>
      <pc:sldChg chg="addSp modSp">
        <pc:chgData name="Bryan Rivera" userId="3f6638a1145bd640" providerId="LiveId" clId="{036956F3-ADA6-4E47-9C14-07C1713309A0}" dt="2022-08-15T02:42:37.618" v="2592"/>
        <pc:sldMkLst>
          <pc:docMk/>
          <pc:sldMk cId="0" sldId="257"/>
        </pc:sldMkLst>
        <pc:picChg chg="add mod">
          <ac:chgData name="Bryan Rivera" userId="3f6638a1145bd640" providerId="LiveId" clId="{036956F3-ADA6-4E47-9C14-07C1713309A0}" dt="2022-08-15T02:42:37.618" v="2592"/>
          <ac:picMkLst>
            <pc:docMk/>
            <pc:sldMk cId="0" sldId="257"/>
            <ac:picMk id="2" creationId="{F5BC376C-10E8-4E91-91ED-EABC7A9F7445}"/>
          </ac:picMkLst>
        </pc:picChg>
      </pc:sldChg>
      <pc:sldChg chg="addSp modSp mod">
        <pc:chgData name="Bryan Rivera" userId="3f6638a1145bd640" providerId="LiveId" clId="{036956F3-ADA6-4E47-9C14-07C1713309A0}" dt="2022-08-15T02:42:37.618" v="2592"/>
        <pc:sldMkLst>
          <pc:docMk/>
          <pc:sldMk cId="0" sldId="258"/>
        </pc:sldMkLst>
        <pc:spChg chg="mod">
          <ac:chgData name="Bryan Rivera" userId="3f6638a1145bd640" providerId="LiveId" clId="{036956F3-ADA6-4E47-9C14-07C1713309A0}" dt="2022-08-15T00:02:50.804" v="115" actId="20577"/>
          <ac:spMkLst>
            <pc:docMk/>
            <pc:sldMk cId="0" sldId="258"/>
            <ac:spMk id="160" creationId="{00000000-0000-0000-0000-000000000000}"/>
          </ac:spMkLst>
        </pc:spChg>
        <pc:graphicFrameChg chg="mod modGraphic">
          <ac:chgData name="Bryan Rivera" userId="3f6638a1145bd640" providerId="LiveId" clId="{036956F3-ADA6-4E47-9C14-07C1713309A0}" dt="2022-08-15T00:02:42.917" v="114" actId="255"/>
          <ac:graphicFrameMkLst>
            <pc:docMk/>
            <pc:sldMk cId="0" sldId="258"/>
            <ac:graphicFrameMk id="161" creationId="{00000000-0000-0000-0000-000000000000}"/>
          </ac:graphicFrameMkLst>
        </pc:graphicFrameChg>
        <pc:picChg chg="add mod">
          <ac:chgData name="Bryan Rivera" userId="3f6638a1145bd640" providerId="LiveId" clId="{036956F3-ADA6-4E47-9C14-07C1713309A0}" dt="2022-08-15T02:42:37.618" v="2592"/>
          <ac:picMkLst>
            <pc:docMk/>
            <pc:sldMk cId="0" sldId="258"/>
            <ac:picMk id="2" creationId="{89CFF9FF-1628-FA83-03B6-DB561CB3CD66}"/>
          </ac:picMkLst>
        </pc:picChg>
      </pc:sldChg>
      <pc:sldChg chg="addSp modSp mod">
        <pc:chgData name="Bryan Rivera" userId="3f6638a1145bd640" providerId="LiveId" clId="{036956F3-ADA6-4E47-9C14-07C1713309A0}" dt="2022-08-15T02:42:37.618" v="2592"/>
        <pc:sldMkLst>
          <pc:docMk/>
          <pc:sldMk cId="0" sldId="259"/>
        </pc:sldMkLst>
        <pc:spChg chg="mod">
          <ac:chgData name="Bryan Rivera" userId="3f6638a1145bd640" providerId="LiveId" clId="{036956F3-ADA6-4E47-9C14-07C1713309A0}" dt="2022-08-15T00:06:01.604" v="417" actId="20577"/>
          <ac:spMkLst>
            <pc:docMk/>
            <pc:sldMk cId="0" sldId="259"/>
            <ac:spMk id="168" creationId="{00000000-0000-0000-0000-000000000000}"/>
          </ac:spMkLst>
        </pc:spChg>
        <pc:picChg chg="add mod">
          <ac:chgData name="Bryan Rivera" userId="3f6638a1145bd640" providerId="LiveId" clId="{036956F3-ADA6-4E47-9C14-07C1713309A0}" dt="2022-08-15T02:42:37.618" v="2592"/>
          <ac:picMkLst>
            <pc:docMk/>
            <pc:sldMk cId="0" sldId="259"/>
            <ac:picMk id="2" creationId="{940D2C16-B802-DE85-04FE-792BF2787227}"/>
          </ac:picMkLst>
        </pc:picChg>
      </pc:sldChg>
      <pc:sldChg chg="addSp modSp mod">
        <pc:chgData name="Bryan Rivera" userId="3f6638a1145bd640" providerId="LiveId" clId="{036956F3-ADA6-4E47-9C14-07C1713309A0}" dt="2022-08-15T02:42:37.618" v="2592"/>
        <pc:sldMkLst>
          <pc:docMk/>
          <pc:sldMk cId="0" sldId="260"/>
        </pc:sldMkLst>
        <pc:spChg chg="mod">
          <ac:chgData name="Bryan Rivera" userId="3f6638a1145bd640" providerId="LiveId" clId="{036956F3-ADA6-4E47-9C14-07C1713309A0}" dt="2022-08-15T00:12:09.709" v="600" actId="20577"/>
          <ac:spMkLst>
            <pc:docMk/>
            <pc:sldMk cId="0" sldId="260"/>
            <ac:spMk id="175" creationId="{00000000-0000-0000-0000-000000000000}"/>
          </ac:spMkLst>
        </pc:spChg>
        <pc:picChg chg="add mod">
          <ac:chgData name="Bryan Rivera" userId="3f6638a1145bd640" providerId="LiveId" clId="{036956F3-ADA6-4E47-9C14-07C1713309A0}" dt="2022-08-15T02:42:37.618" v="2592"/>
          <ac:picMkLst>
            <pc:docMk/>
            <pc:sldMk cId="0" sldId="260"/>
            <ac:picMk id="2" creationId="{C7D38896-BC39-61E6-F91F-C38BA07C5EE2}"/>
          </ac:picMkLst>
        </pc:picChg>
      </pc:sldChg>
      <pc:sldChg chg="addSp modSp mod">
        <pc:chgData name="Bryan Rivera" userId="3f6638a1145bd640" providerId="LiveId" clId="{036956F3-ADA6-4E47-9C14-07C1713309A0}" dt="2022-08-15T02:42:37.618" v="2592"/>
        <pc:sldMkLst>
          <pc:docMk/>
          <pc:sldMk cId="0" sldId="261"/>
        </pc:sldMkLst>
        <pc:spChg chg="mod">
          <ac:chgData name="Bryan Rivera" userId="3f6638a1145bd640" providerId="LiveId" clId="{036956F3-ADA6-4E47-9C14-07C1713309A0}" dt="2022-08-15T00:14:21.619" v="890" actId="20577"/>
          <ac:spMkLst>
            <pc:docMk/>
            <pc:sldMk cId="0" sldId="261"/>
            <ac:spMk id="182" creationId="{00000000-0000-0000-0000-000000000000}"/>
          </ac:spMkLst>
        </pc:spChg>
        <pc:picChg chg="add mod">
          <ac:chgData name="Bryan Rivera" userId="3f6638a1145bd640" providerId="LiveId" clId="{036956F3-ADA6-4E47-9C14-07C1713309A0}" dt="2022-08-15T02:42:37.618" v="2592"/>
          <ac:picMkLst>
            <pc:docMk/>
            <pc:sldMk cId="0" sldId="261"/>
            <ac:picMk id="2" creationId="{326896BB-8F07-52E2-2789-4D92A15329FF}"/>
          </ac:picMkLst>
        </pc:picChg>
      </pc:sldChg>
      <pc:sldChg chg="addSp modSp mod">
        <pc:chgData name="Bryan Rivera" userId="3f6638a1145bd640" providerId="LiveId" clId="{036956F3-ADA6-4E47-9C14-07C1713309A0}" dt="2022-08-15T02:42:37.618" v="2592"/>
        <pc:sldMkLst>
          <pc:docMk/>
          <pc:sldMk cId="0" sldId="262"/>
        </pc:sldMkLst>
        <pc:spChg chg="mod">
          <ac:chgData name="Bryan Rivera" userId="3f6638a1145bd640" providerId="LiveId" clId="{036956F3-ADA6-4E47-9C14-07C1713309A0}" dt="2022-08-15T02:08:46.909" v="2590" actId="20577"/>
          <ac:spMkLst>
            <pc:docMk/>
            <pc:sldMk cId="0" sldId="262"/>
            <ac:spMk id="189" creationId="{00000000-0000-0000-0000-000000000000}"/>
          </ac:spMkLst>
        </pc:spChg>
        <pc:picChg chg="add mod">
          <ac:chgData name="Bryan Rivera" userId="3f6638a1145bd640" providerId="LiveId" clId="{036956F3-ADA6-4E47-9C14-07C1713309A0}" dt="2022-08-15T02:42:37.618" v="2592"/>
          <ac:picMkLst>
            <pc:docMk/>
            <pc:sldMk cId="0" sldId="262"/>
            <ac:picMk id="2" creationId="{F07BDD2F-9F64-8B0D-A399-58F433E4ECD5}"/>
          </ac:picMkLst>
        </pc:picChg>
      </pc:sldChg>
      <pc:sldChg chg="addSp modSp mod">
        <pc:chgData name="Bryan Rivera" userId="3f6638a1145bd640" providerId="LiveId" clId="{036956F3-ADA6-4E47-9C14-07C1713309A0}" dt="2022-08-15T02:42:37.618" v="2592"/>
        <pc:sldMkLst>
          <pc:docMk/>
          <pc:sldMk cId="0" sldId="263"/>
        </pc:sldMkLst>
        <pc:spChg chg="mod">
          <ac:chgData name="Bryan Rivera" userId="3f6638a1145bd640" providerId="LiveId" clId="{036956F3-ADA6-4E47-9C14-07C1713309A0}" dt="2022-08-15T00:35:22.012" v="1421" actId="20577"/>
          <ac:spMkLst>
            <pc:docMk/>
            <pc:sldMk cId="0" sldId="263"/>
            <ac:spMk id="196" creationId="{00000000-0000-0000-0000-000000000000}"/>
          </ac:spMkLst>
        </pc:spChg>
        <pc:picChg chg="add mod">
          <ac:chgData name="Bryan Rivera" userId="3f6638a1145bd640" providerId="LiveId" clId="{036956F3-ADA6-4E47-9C14-07C1713309A0}" dt="2022-08-15T00:36:37.776" v="1427" actId="1076"/>
          <ac:picMkLst>
            <pc:docMk/>
            <pc:sldMk cId="0" sldId="263"/>
            <ac:picMk id="3" creationId="{3D7F66E2-6A08-A18B-225E-CB73942A7990}"/>
          </ac:picMkLst>
        </pc:picChg>
        <pc:picChg chg="add mod">
          <ac:chgData name="Bryan Rivera" userId="3f6638a1145bd640" providerId="LiveId" clId="{036956F3-ADA6-4E47-9C14-07C1713309A0}" dt="2022-08-15T02:42:37.618" v="2592"/>
          <ac:picMkLst>
            <pc:docMk/>
            <pc:sldMk cId="0" sldId="263"/>
            <ac:picMk id="4" creationId="{F2380EE8-5D33-4450-374B-D435680F8743}"/>
          </ac:picMkLst>
        </pc:picChg>
      </pc:sldChg>
      <pc:sldChg chg="addSp modSp">
        <pc:chgData name="Bryan Rivera" userId="3f6638a1145bd640" providerId="LiveId" clId="{036956F3-ADA6-4E47-9C14-07C1713309A0}" dt="2022-08-15T02:42:37.618" v="2592"/>
        <pc:sldMkLst>
          <pc:docMk/>
          <pc:sldMk cId="0" sldId="264"/>
        </pc:sldMkLst>
        <pc:picChg chg="add mod">
          <ac:chgData name="Bryan Rivera" userId="3f6638a1145bd640" providerId="LiveId" clId="{036956F3-ADA6-4E47-9C14-07C1713309A0}" dt="2022-08-15T02:42:37.618" v="2592"/>
          <ac:picMkLst>
            <pc:docMk/>
            <pc:sldMk cId="0" sldId="264"/>
            <ac:picMk id="2" creationId="{1252550A-1A6C-1562-4057-E77592473C8D}"/>
          </ac:picMkLst>
        </pc:picChg>
      </pc:sldChg>
      <pc:sldChg chg="addSp modSp mod">
        <pc:chgData name="Bryan Rivera" userId="3f6638a1145bd640" providerId="LiveId" clId="{036956F3-ADA6-4E47-9C14-07C1713309A0}" dt="2022-08-15T02:42:37.618" v="2592"/>
        <pc:sldMkLst>
          <pc:docMk/>
          <pc:sldMk cId="0" sldId="265"/>
        </pc:sldMkLst>
        <pc:spChg chg="mod">
          <ac:chgData name="Bryan Rivera" userId="3f6638a1145bd640" providerId="LiveId" clId="{036956F3-ADA6-4E47-9C14-07C1713309A0}" dt="2022-08-15T00:43:37.989" v="1444" actId="20577"/>
          <ac:spMkLst>
            <pc:docMk/>
            <pc:sldMk cId="0" sldId="265"/>
            <ac:spMk id="210" creationId="{00000000-0000-0000-0000-000000000000}"/>
          </ac:spMkLst>
        </pc:spChg>
        <pc:picChg chg="add mod">
          <ac:chgData name="Bryan Rivera" userId="3f6638a1145bd640" providerId="LiveId" clId="{036956F3-ADA6-4E47-9C14-07C1713309A0}" dt="2022-08-15T02:42:37.618" v="2592"/>
          <ac:picMkLst>
            <pc:docMk/>
            <pc:sldMk cId="0" sldId="265"/>
            <ac:picMk id="2" creationId="{F17D7820-A2B1-E62D-3070-416E78506279}"/>
          </ac:picMkLst>
        </pc:picChg>
      </pc:sldChg>
      <pc:sldChg chg="addSp modSp mod">
        <pc:chgData name="Bryan Rivera" userId="3f6638a1145bd640" providerId="LiveId" clId="{036956F3-ADA6-4E47-9C14-07C1713309A0}" dt="2022-08-15T02:42:37.618" v="2592"/>
        <pc:sldMkLst>
          <pc:docMk/>
          <pc:sldMk cId="0" sldId="266"/>
        </pc:sldMkLst>
        <pc:spChg chg="mod">
          <ac:chgData name="Bryan Rivera" userId="3f6638a1145bd640" providerId="LiveId" clId="{036956F3-ADA6-4E47-9C14-07C1713309A0}" dt="2022-08-15T00:50:31.037" v="1813" actId="20577"/>
          <ac:spMkLst>
            <pc:docMk/>
            <pc:sldMk cId="0" sldId="266"/>
            <ac:spMk id="217" creationId="{00000000-0000-0000-0000-000000000000}"/>
          </ac:spMkLst>
        </pc:spChg>
        <pc:picChg chg="add mod">
          <ac:chgData name="Bryan Rivera" userId="3f6638a1145bd640" providerId="LiveId" clId="{036956F3-ADA6-4E47-9C14-07C1713309A0}" dt="2022-08-15T02:42:37.618" v="2592"/>
          <ac:picMkLst>
            <pc:docMk/>
            <pc:sldMk cId="0" sldId="266"/>
            <ac:picMk id="2" creationId="{A8FCBC2E-EE0F-1E95-B501-2AD0AA319C9B}"/>
          </ac:picMkLst>
        </pc:picChg>
      </pc:sldChg>
      <pc:sldChg chg="addSp modSp mod">
        <pc:chgData name="Bryan Rivera" userId="3f6638a1145bd640" providerId="LiveId" clId="{036956F3-ADA6-4E47-9C14-07C1713309A0}" dt="2022-08-15T02:42:37.618" v="2592"/>
        <pc:sldMkLst>
          <pc:docMk/>
          <pc:sldMk cId="0" sldId="267"/>
        </pc:sldMkLst>
        <pc:spChg chg="mod">
          <ac:chgData name="Bryan Rivera" userId="3f6638a1145bd640" providerId="LiveId" clId="{036956F3-ADA6-4E47-9C14-07C1713309A0}" dt="2022-08-15T01:03:05.027" v="2272" actId="20577"/>
          <ac:spMkLst>
            <pc:docMk/>
            <pc:sldMk cId="0" sldId="267"/>
            <ac:spMk id="224" creationId="{00000000-0000-0000-0000-000000000000}"/>
          </ac:spMkLst>
        </pc:spChg>
        <pc:picChg chg="add mod">
          <ac:chgData name="Bryan Rivera" userId="3f6638a1145bd640" providerId="LiveId" clId="{036956F3-ADA6-4E47-9C14-07C1713309A0}" dt="2022-08-15T02:42:37.618" v="2592"/>
          <ac:picMkLst>
            <pc:docMk/>
            <pc:sldMk cId="0" sldId="267"/>
            <ac:picMk id="2" creationId="{24C280C9-E609-77D8-45A9-38376B691EC0}"/>
          </ac:picMkLst>
        </pc:picChg>
      </pc:sldChg>
      <pc:sldChg chg="addSp modSp mod">
        <pc:chgData name="Bryan Rivera" userId="3f6638a1145bd640" providerId="LiveId" clId="{036956F3-ADA6-4E47-9C14-07C1713309A0}" dt="2022-08-15T02:42:37.618" v="2592"/>
        <pc:sldMkLst>
          <pc:docMk/>
          <pc:sldMk cId="0" sldId="268"/>
        </pc:sldMkLst>
        <pc:spChg chg="mod">
          <ac:chgData name="Bryan Rivera" userId="3f6638a1145bd640" providerId="LiveId" clId="{036956F3-ADA6-4E47-9C14-07C1713309A0}" dt="2022-08-15T02:12:53.506" v="2591" actId="20577"/>
          <ac:spMkLst>
            <pc:docMk/>
            <pc:sldMk cId="0" sldId="268"/>
            <ac:spMk id="231" creationId="{00000000-0000-0000-0000-000000000000}"/>
          </ac:spMkLst>
        </pc:spChg>
        <pc:picChg chg="add mod">
          <ac:chgData name="Bryan Rivera" userId="3f6638a1145bd640" providerId="LiveId" clId="{036956F3-ADA6-4E47-9C14-07C1713309A0}" dt="2022-08-15T02:42:37.618" v="2592"/>
          <ac:picMkLst>
            <pc:docMk/>
            <pc:sldMk cId="0" sldId="268"/>
            <ac:picMk id="2" creationId="{252B5B7F-8885-A1D5-AFE5-F352C4C57248}"/>
          </ac:picMkLst>
        </pc:picChg>
      </pc:sldChg>
      <pc:sldChg chg="modSp mod">
        <pc:chgData name="Bryan Rivera" userId="3f6638a1145bd640" providerId="LiveId" clId="{036956F3-ADA6-4E47-9C14-07C1713309A0}" dt="2022-08-15T01:13:28.893" v="2579" actId="20577"/>
        <pc:sldMkLst>
          <pc:docMk/>
          <pc:sldMk cId="0" sldId="269"/>
        </pc:sldMkLst>
        <pc:spChg chg="mod">
          <ac:chgData name="Bryan Rivera" userId="3f6638a1145bd640" providerId="LiveId" clId="{036956F3-ADA6-4E47-9C14-07C1713309A0}" dt="2022-08-15T01:13:28.893" v="2579" actId="20577"/>
          <ac:spMkLst>
            <pc:docMk/>
            <pc:sldMk cId="0" sldId="269"/>
            <ac:spMk id="238" creationId="{00000000-0000-0000-0000-000000000000}"/>
          </ac:spMkLst>
        </pc:spChg>
      </pc:sldChg>
      <pc:sldChg chg="addSp modSp add mod">
        <pc:chgData name="Bryan Rivera" userId="3f6638a1145bd640" providerId="LiveId" clId="{036956F3-ADA6-4E47-9C14-07C1713309A0}" dt="2022-08-15T02:42:37.618" v="2592"/>
        <pc:sldMkLst>
          <pc:docMk/>
          <pc:sldMk cId="508544687" sldId="270"/>
        </pc:sldMkLst>
        <pc:picChg chg="add mod">
          <ac:chgData name="Bryan Rivera" userId="3f6638a1145bd640" providerId="LiveId" clId="{036956F3-ADA6-4E47-9C14-07C1713309A0}" dt="2022-08-15T00:38:45.446" v="1438" actId="1076"/>
          <ac:picMkLst>
            <pc:docMk/>
            <pc:sldMk cId="508544687" sldId="270"/>
            <ac:picMk id="3" creationId="{E8E1C0BB-5951-C231-B4C3-21D4ED7500F2}"/>
          </ac:picMkLst>
        </pc:picChg>
        <pc:picChg chg="add mod">
          <ac:chgData name="Bryan Rivera" userId="3f6638a1145bd640" providerId="LiveId" clId="{036956F3-ADA6-4E47-9C14-07C1713309A0}" dt="2022-08-15T02:42:37.618" v="2592"/>
          <ac:picMkLst>
            <pc:docMk/>
            <pc:sldMk cId="508544687" sldId="270"/>
            <ac:picMk id="4" creationId="{D6051740-1903-1D72-1024-D95EBF38765C}"/>
          </ac:picMkLst>
        </pc:picChg>
      </pc:sldChg>
      <pc:sldChg chg="addSp modSp add mod">
        <pc:chgData name="Bryan Rivera" userId="3f6638a1145bd640" providerId="LiveId" clId="{036956F3-ADA6-4E47-9C14-07C1713309A0}" dt="2022-08-15T02:42:37.618" v="2592"/>
        <pc:sldMkLst>
          <pc:docMk/>
          <pc:sldMk cId="2210319282" sldId="271"/>
        </pc:sldMkLst>
        <pc:picChg chg="add mod">
          <ac:chgData name="Bryan Rivera" userId="3f6638a1145bd640" providerId="LiveId" clId="{036956F3-ADA6-4E47-9C14-07C1713309A0}" dt="2022-08-15T00:37:58.207" v="1433" actId="1076"/>
          <ac:picMkLst>
            <pc:docMk/>
            <pc:sldMk cId="2210319282" sldId="271"/>
            <ac:picMk id="3" creationId="{F50FEC77-13E2-7EAC-FAB7-A1D90E1E2192}"/>
          </ac:picMkLst>
        </pc:picChg>
        <pc:picChg chg="add mod">
          <ac:chgData name="Bryan Rivera" userId="3f6638a1145bd640" providerId="LiveId" clId="{036956F3-ADA6-4E47-9C14-07C1713309A0}" dt="2022-08-15T02:42:37.618" v="2592"/>
          <ac:picMkLst>
            <pc:docMk/>
            <pc:sldMk cId="2210319282" sldId="271"/>
            <ac:picMk id="4" creationId="{E44B344F-4DB6-7480-FE84-541A7EBD6747}"/>
          </ac:picMkLst>
        </pc:picChg>
      </pc:sldChg>
      <pc:sldChg chg="addSp modSp add mod">
        <pc:chgData name="Bryan Rivera" userId="3f6638a1145bd640" providerId="LiveId" clId="{036956F3-ADA6-4E47-9C14-07C1713309A0}" dt="2022-08-15T02:42:37.618" v="2592"/>
        <pc:sldMkLst>
          <pc:docMk/>
          <pc:sldMk cId="3817378670" sldId="272"/>
        </pc:sldMkLst>
        <pc:picChg chg="add mod">
          <ac:chgData name="Bryan Rivera" userId="3f6638a1145bd640" providerId="LiveId" clId="{036956F3-ADA6-4E47-9C14-07C1713309A0}" dt="2022-08-15T00:38:32.401" v="1436" actId="1076"/>
          <ac:picMkLst>
            <pc:docMk/>
            <pc:sldMk cId="3817378670" sldId="272"/>
            <ac:picMk id="3" creationId="{98260485-3A5B-6435-F2CA-20C4C08B8554}"/>
          </ac:picMkLst>
        </pc:picChg>
        <pc:picChg chg="add mod">
          <ac:chgData name="Bryan Rivera" userId="3f6638a1145bd640" providerId="LiveId" clId="{036956F3-ADA6-4E47-9C14-07C1713309A0}" dt="2022-08-15T02:42:37.618" v="2592"/>
          <ac:picMkLst>
            <pc:docMk/>
            <pc:sldMk cId="3817378670" sldId="272"/>
            <ac:picMk id="4" creationId="{73D54974-403C-373A-4AA6-D305BC4656E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572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4249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8359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hyperlink" Target="https://www.browserstack.com/guide/coding-standards-best-practices" TargetMode="External"/><Relationship Id="rId4" Type="http://schemas.openxmlformats.org/officeDocument/2006/relationships/hyperlink" Target="https://ieeexplore.ieee.org/abstract/document/7163211"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Bryan Rivera</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FED2E429-15F3-8327-8719-122A341974F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76"/>
    </mc:Choice>
    <mc:Fallback>
      <p:transition spd="slow" advTm="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F50FEC77-13E2-7EAC-FAB7-A1D90E1E2192}"/>
              </a:ext>
            </a:extLst>
          </p:cNvPr>
          <p:cNvPicPr>
            <a:picLocks noChangeAspect="1"/>
          </p:cNvPicPr>
          <p:nvPr/>
        </p:nvPicPr>
        <p:blipFill>
          <a:blip r:embed="rId7"/>
          <a:stretch>
            <a:fillRect/>
          </a:stretch>
        </p:blipFill>
        <p:spPr>
          <a:xfrm>
            <a:off x="221325" y="2194560"/>
            <a:ext cx="11754492" cy="3639779"/>
          </a:xfrm>
          <a:prstGeom prst="rect">
            <a:avLst/>
          </a:prstGeom>
        </p:spPr>
      </p:pic>
      <p:pic>
        <p:nvPicPr>
          <p:cNvPr id="4" name="Audio 3">
            <a:hlinkClick r:id="" action="ppaction://media"/>
            <a:extLst>
              <a:ext uri="{FF2B5EF4-FFF2-40B4-BE49-F238E27FC236}">
                <a16:creationId xmlns:a16="http://schemas.microsoft.com/office/drawing/2014/main" id="{E44B344F-4DB6-7480-FE84-541A7EBD674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10319282"/>
      </p:ext>
    </p:extLst>
  </p:cSld>
  <p:clrMapOvr>
    <a:masterClrMapping/>
  </p:clrMapOvr>
  <mc:AlternateContent xmlns:mc="http://schemas.openxmlformats.org/markup-compatibility/2006">
    <mc:Choice xmlns:p14="http://schemas.microsoft.com/office/powerpoint/2010/main" Requires="p14">
      <p:transition spd="slow" p14:dur="2000" advTm="8624"/>
    </mc:Choice>
    <mc:Fallback>
      <p:transition spd="slow" advTm="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8260485-3A5B-6435-F2CA-20C4C08B8554}"/>
              </a:ext>
            </a:extLst>
          </p:cNvPr>
          <p:cNvPicPr>
            <a:picLocks noChangeAspect="1"/>
          </p:cNvPicPr>
          <p:nvPr/>
        </p:nvPicPr>
        <p:blipFill>
          <a:blip r:embed="rId7"/>
          <a:stretch>
            <a:fillRect/>
          </a:stretch>
        </p:blipFill>
        <p:spPr>
          <a:xfrm>
            <a:off x="485962" y="2194560"/>
            <a:ext cx="10797950" cy="3440830"/>
          </a:xfrm>
          <a:prstGeom prst="rect">
            <a:avLst/>
          </a:prstGeom>
        </p:spPr>
      </p:pic>
      <p:pic>
        <p:nvPicPr>
          <p:cNvPr id="4" name="Audio 3">
            <a:hlinkClick r:id="" action="ppaction://media"/>
            <a:extLst>
              <a:ext uri="{FF2B5EF4-FFF2-40B4-BE49-F238E27FC236}">
                <a16:creationId xmlns:a16="http://schemas.microsoft.com/office/drawing/2014/main" id="{73D54974-403C-373A-4AA6-D305BC4656E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817378670"/>
      </p:ext>
    </p:extLst>
  </p:cSld>
  <p:clrMapOvr>
    <a:masterClrMapping/>
  </p:clrMapOvr>
  <mc:AlternateContent xmlns:mc="http://schemas.openxmlformats.org/markup-compatibility/2006">
    <mc:Choice xmlns:p14="http://schemas.microsoft.com/office/powerpoint/2010/main" Requires="p14">
      <p:transition spd="slow" p14:dur="2000" advTm="6233"/>
    </mc:Choice>
    <mc:Fallback>
      <p:transition spd="slow" advTm="6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252550A-1A6C-1562-4057-E77592473C8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32"/>
    </mc:Choice>
    <mc:Fallback>
      <p:transition spd="slow" advTm="4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automation should be made at the Verify and test stage. This gives the automation a set goal and to find vulnerabilities, trusted sources, compliancy, and security testing in the pre-production. This helps with letting the automation catch errors and security issues early on in the cycle. By having this in the early stage it helps the company save money and focus on the other parts of the project.</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17D7820-A2B1-E62D-3070-416E7850627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779"/>
    </mc:Choice>
    <mc:Fallback>
      <p:transition spd="slow" advTm="28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It is good practice to dispose of information that the company doesn’t need to keep because the less information the company had of their clients the less information the attacker will acquire if there is a data breach and information is stolen. Steps that should be taken to prevent threats are the start with security, control access to data sensibly, require secure passwords and authentication, store sensitive personal information securely and protect it during transmission, segment your network and monitor who’s trying to get in and out, secure remote access to your network, apply sound security practices when developing new products, make sure your service providers implement reasonable security measures, put procedures in place to keep your security current and address vulnerabilities that may arise, and secure paper, physical media, and devices.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8FCBC2E-EE0F-1E95-B501-2AD0AA319C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271"/>
    </mc:Choice>
    <mc:Fallback>
      <p:transition spd="slow" advTm="71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Gaps in the security policy is that coding is always going to change and improve and that security that we put into our codes might be obsolete soon because of these changes. There always must be updates to security and to make it less prone to attacks. According to this article, “Consequently, even if source code has been designed to defend against attacks that exploit vulnerabilities in these aspects of a computer system, an optimizing compiler is not guaranteed to preserve those defense mechanisms” </a:t>
            </a:r>
            <a:r>
              <a:rPr lang="en-US" sz="1800" dirty="0"/>
              <a:t>(2015, May 1). There will always be a gap in security policy in a near future because of the changes made to source code and compilers.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4C280C9-E609-77D8-45A9-38376B691E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929"/>
    </mc:Choice>
    <mc:Fallback>
      <p:transition spd="slow" advTm="51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1800" dirty="0"/>
              <a:t>Standards that should be adopted to prevent future problems are turning daily backups into and instinct will help by preventing huge data losses by “save code daily, and after every modification, no matter how minuscule it may be” (2021, February 2), leaving comments and prioritize documentation, and try to formalize Exception Handling.</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52B5B7F-8885-A1D5-AFE5-F352C4C5724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359"/>
    </mc:Choice>
    <mc:Fallback>
      <p:transition spd="slow" advTm="34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The Correctness-Security Gap in Compiler Optimization. (2015, May 1). IEEE Conference Publication | IEEE Xplore. </a:t>
            </a:r>
            <a:r>
              <a:rPr lang="en-US" dirty="0">
                <a:hlinkClick r:id="rId4"/>
              </a:rPr>
              <a:t>https://ieeexplore.ieee.org/abstract/document/7163211</a:t>
            </a:r>
            <a:r>
              <a:rPr lang="en-US" dirty="0"/>
              <a:t> </a:t>
            </a:r>
          </a:p>
          <a:p>
            <a:pPr marL="228600" lvl="0" indent="-228600" algn="l" rtl="0">
              <a:lnSpc>
                <a:spcPct val="90000"/>
              </a:lnSpc>
              <a:spcBef>
                <a:spcPts val="0"/>
              </a:spcBef>
              <a:spcAft>
                <a:spcPts val="0"/>
              </a:spcAft>
              <a:buClr>
                <a:schemeClr val="lt1"/>
              </a:buClr>
              <a:buSzPts val="2200"/>
              <a:buChar char="•"/>
            </a:pPr>
            <a:r>
              <a:rPr lang="en-US" dirty="0"/>
              <a:t>Bose, S. (2021, February 2). Coding Standards and Best Practices To Follow. </a:t>
            </a:r>
            <a:r>
              <a:rPr lang="en-US" dirty="0" err="1"/>
              <a:t>BrowserStack</a:t>
            </a:r>
            <a:r>
              <a:rPr lang="en-US" dirty="0"/>
              <a:t>. </a:t>
            </a:r>
            <a:r>
              <a:rPr lang="en-US" dirty="0">
                <a:hlinkClick r:id="rId5"/>
              </a:rPr>
              <a:t>https://www.browserstack.com/guide/coding-standards-best-practices</a:t>
            </a:r>
            <a:r>
              <a:rPr lang="en-US" dirty="0"/>
              <a:t> </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57910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706974" y="1872135"/>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policy defines the core security principles; C/C++ coding standards; authorization, authentication, and auditing standards; and data encryption standards.</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5BC376C-10E8-4E91-91ED-EABC7A9F744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102"/>
    </mc:Choice>
    <mc:Fallback>
      <p:transition spd="slow" advTm="15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677045697"/>
              </p:ext>
            </p:extLst>
          </p:nvPr>
        </p:nvGraphicFramePr>
        <p:xfrm>
          <a:off x="3511114" y="1661399"/>
          <a:ext cx="7756654" cy="5078614"/>
        </p:xfrm>
        <a:graphic>
          <a:graphicData uri="http://schemas.openxmlformats.org/drawingml/2006/table">
            <a:tbl>
              <a:tblPr firstRow="1" firstCol="1">
                <a:noFill/>
                <a:tableStyleId>{802198C4-3087-4945-87E3-76CBB3509B7E}</a:tableStyleId>
              </a:tblPr>
              <a:tblGrid>
                <a:gridCol w="3990008">
                  <a:extLst>
                    <a:ext uri="{9D8B030D-6E8A-4147-A177-3AD203B41FA5}">
                      <a16:colId xmlns:a16="http://schemas.microsoft.com/office/drawing/2014/main" val="20000"/>
                    </a:ext>
                  </a:extLst>
                </a:gridCol>
                <a:gridCol w="3766646">
                  <a:extLst>
                    <a:ext uri="{9D8B030D-6E8A-4147-A177-3AD203B41FA5}">
                      <a16:colId xmlns:a16="http://schemas.microsoft.com/office/drawing/2014/main" val="20001"/>
                    </a:ext>
                  </a:extLst>
                </a:gridCol>
              </a:tblGrid>
              <a:tr h="2276617">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Likely</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[MEM50-CPP]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[ERR56-CPP]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[MSC51-CPP]</a:t>
                      </a:r>
                      <a:endParaRPr sz="28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Priority</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P18</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P9</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P18</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801997">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Low priority</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P1</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P4</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P1</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P6</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Unlikely</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[DCL12-C]</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[ERR34-C]</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[DCL03-C]</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[DCL58-CPP]</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9CFF9FF-1628-FA83-03B6-DB561CB3CD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635"/>
    </mc:Choice>
    <mc:Fallback>
      <p:transition spd="slow" advTm="16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40D2C16-B802-DE85-04FE-792BF27872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742"/>
    </mc:Choice>
    <mc:Fallback>
      <p:transition spd="slow" advTm="6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Data Type</a:t>
            </a:r>
          </a:p>
          <a:p>
            <a:pPr marL="228600" lvl="0" indent="-228600" algn="l" rtl="0">
              <a:lnSpc>
                <a:spcPct val="90000"/>
              </a:lnSpc>
              <a:spcBef>
                <a:spcPts val="0"/>
              </a:spcBef>
              <a:spcAft>
                <a:spcPts val="0"/>
              </a:spcAft>
              <a:buClr>
                <a:schemeClr val="lt1"/>
              </a:buClr>
              <a:buSzPts val="2000"/>
              <a:buChar char="•"/>
            </a:pPr>
            <a:r>
              <a:rPr lang="en-US" sz="2000" dirty="0"/>
              <a:t>Data Value</a:t>
            </a:r>
          </a:p>
          <a:p>
            <a:pPr marL="228600" lvl="0" indent="-228600" algn="l" rtl="0">
              <a:lnSpc>
                <a:spcPct val="90000"/>
              </a:lnSpc>
              <a:spcBef>
                <a:spcPts val="0"/>
              </a:spcBef>
              <a:spcAft>
                <a:spcPts val="0"/>
              </a:spcAft>
              <a:buClr>
                <a:schemeClr val="lt1"/>
              </a:buClr>
              <a:buSzPts val="2000"/>
              <a:buChar char="•"/>
            </a:pPr>
            <a:r>
              <a:rPr lang="en-US" sz="2000" dirty="0"/>
              <a:t>String Correctness</a:t>
            </a:r>
          </a:p>
          <a:p>
            <a:pPr marL="228600" lvl="0" indent="-228600" algn="l" rtl="0">
              <a:lnSpc>
                <a:spcPct val="90000"/>
              </a:lnSpc>
              <a:spcBef>
                <a:spcPts val="0"/>
              </a:spcBef>
              <a:spcAft>
                <a:spcPts val="0"/>
              </a:spcAft>
              <a:buClr>
                <a:schemeClr val="lt1"/>
              </a:buClr>
              <a:buSzPts val="2000"/>
              <a:buChar char="•"/>
            </a:pPr>
            <a:r>
              <a:rPr lang="en-US" sz="2000" dirty="0"/>
              <a:t>SQL Injection</a:t>
            </a:r>
          </a:p>
          <a:p>
            <a:pPr marL="228600" lvl="0" indent="-228600" algn="l" rtl="0">
              <a:lnSpc>
                <a:spcPct val="90000"/>
              </a:lnSpc>
              <a:spcBef>
                <a:spcPts val="0"/>
              </a:spcBef>
              <a:spcAft>
                <a:spcPts val="0"/>
              </a:spcAft>
              <a:buClr>
                <a:schemeClr val="lt1"/>
              </a:buClr>
              <a:buSzPts val="2000"/>
              <a:buChar char="•"/>
            </a:pPr>
            <a:r>
              <a:rPr lang="en-US" sz="2000" dirty="0"/>
              <a:t>Memory Protection</a:t>
            </a:r>
          </a:p>
          <a:p>
            <a:pPr marL="228600" lvl="0" indent="-228600" algn="l" rtl="0">
              <a:lnSpc>
                <a:spcPct val="90000"/>
              </a:lnSpc>
              <a:spcBef>
                <a:spcPts val="0"/>
              </a:spcBef>
              <a:spcAft>
                <a:spcPts val="0"/>
              </a:spcAft>
              <a:buClr>
                <a:schemeClr val="lt1"/>
              </a:buClr>
              <a:buSzPts val="2000"/>
              <a:buChar char="•"/>
            </a:pPr>
            <a:r>
              <a:rPr lang="en-US" sz="2000" dirty="0"/>
              <a:t>Assertions</a:t>
            </a:r>
          </a:p>
          <a:p>
            <a:pPr marL="228600" lvl="0" indent="-228600" algn="l" rtl="0">
              <a:lnSpc>
                <a:spcPct val="90000"/>
              </a:lnSpc>
              <a:spcBef>
                <a:spcPts val="0"/>
              </a:spcBef>
              <a:spcAft>
                <a:spcPts val="0"/>
              </a:spcAft>
              <a:buClr>
                <a:schemeClr val="lt1"/>
              </a:buClr>
              <a:buSzPts val="2000"/>
              <a:buChar char="•"/>
            </a:pPr>
            <a:r>
              <a:rPr lang="en-US" sz="2000" dirty="0"/>
              <a:t>Exceptions</a:t>
            </a:r>
          </a:p>
          <a:p>
            <a:pPr marL="228600" lvl="0" indent="-228600" algn="l" rtl="0">
              <a:lnSpc>
                <a:spcPct val="90000"/>
              </a:lnSpc>
              <a:spcBef>
                <a:spcPts val="0"/>
              </a:spcBef>
              <a:spcAft>
                <a:spcPts val="0"/>
              </a:spcAft>
              <a:buClr>
                <a:schemeClr val="lt1"/>
              </a:buClr>
              <a:buSzPts val="2000"/>
              <a:buChar char="•"/>
            </a:pPr>
            <a:r>
              <a:rPr lang="en-US" sz="2000" dirty="0"/>
              <a:t>Protect access</a:t>
            </a:r>
          </a:p>
          <a:p>
            <a:pPr marL="228600" lvl="0" indent="-228600" algn="l" rtl="0">
              <a:lnSpc>
                <a:spcPct val="90000"/>
              </a:lnSpc>
              <a:spcBef>
                <a:spcPts val="0"/>
              </a:spcBef>
              <a:spcAft>
                <a:spcPts val="0"/>
              </a:spcAft>
              <a:buClr>
                <a:schemeClr val="lt1"/>
              </a:buClr>
              <a:buSzPts val="2000"/>
              <a:buChar char="•"/>
            </a:pPr>
            <a:r>
              <a:rPr lang="en-US" sz="2000" dirty="0"/>
              <a:t>Properly seeding</a:t>
            </a:r>
          </a:p>
          <a:p>
            <a:pPr marL="228600" lvl="0" indent="-228600" algn="l" rtl="0">
              <a:lnSpc>
                <a:spcPct val="90000"/>
              </a:lnSpc>
              <a:spcBef>
                <a:spcPts val="0"/>
              </a:spcBef>
              <a:spcAft>
                <a:spcPts val="0"/>
              </a:spcAft>
              <a:buClr>
                <a:schemeClr val="lt1"/>
              </a:buClr>
              <a:buSzPts val="2000"/>
              <a:buChar char="•"/>
            </a:pPr>
            <a:r>
              <a:rPr lang="en-US" sz="2000" dirty="0"/>
              <a:t>Avoid new declarations in namespace std</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7D38896-BC39-61E6-F91F-C38BA07C5E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666"/>
    </mc:Choice>
    <mc:Fallback>
      <p:transition spd="slow" advTm="26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is when data is converted into another form of data when not in use</a:t>
            </a:r>
          </a:p>
          <a:p>
            <a:pPr marL="228600" lvl="0" indent="-228600" algn="l" rtl="0">
              <a:lnSpc>
                <a:spcPct val="90000"/>
              </a:lnSpc>
              <a:spcBef>
                <a:spcPts val="0"/>
              </a:spcBef>
              <a:spcAft>
                <a:spcPts val="0"/>
              </a:spcAft>
              <a:buClr>
                <a:schemeClr val="lt1"/>
              </a:buClr>
              <a:buSzPts val="2000"/>
              <a:buChar char="•"/>
            </a:pPr>
            <a:r>
              <a:rPr lang="en-US" sz="2000" dirty="0"/>
              <a:t>Encryption at flight is when the data is being encrypted while it is being transmitted over a network</a:t>
            </a:r>
          </a:p>
          <a:p>
            <a:pPr marL="228600" lvl="0" indent="-228600" algn="l" rtl="0">
              <a:lnSpc>
                <a:spcPct val="90000"/>
              </a:lnSpc>
              <a:spcBef>
                <a:spcPts val="0"/>
              </a:spcBef>
              <a:spcAft>
                <a:spcPts val="0"/>
              </a:spcAft>
              <a:buClr>
                <a:schemeClr val="lt1"/>
              </a:buClr>
              <a:buSzPts val="2000"/>
              <a:buChar char="•"/>
            </a:pPr>
            <a:r>
              <a:rPr lang="en-US" sz="2000" dirty="0"/>
              <a:t>Encryption in use is an approach where data is never left unsecured</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26896BB-8F07-52E2-2789-4D92A15329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50"/>
    </mc:Choice>
    <mc:Fallback>
      <p:transition spd="slow" advTm="2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is the security process that the network of application identifies the authenticity of the user to avoid unauthorized access through user logins and avoid the addition of new users</a:t>
            </a:r>
          </a:p>
          <a:p>
            <a:pPr marL="228600" lvl="0" indent="-228600" algn="l" rtl="0">
              <a:lnSpc>
                <a:spcPct val="90000"/>
              </a:lnSpc>
              <a:spcBef>
                <a:spcPts val="0"/>
              </a:spcBef>
              <a:spcAft>
                <a:spcPts val="0"/>
              </a:spcAft>
              <a:buClr>
                <a:schemeClr val="lt1"/>
              </a:buClr>
              <a:buSzPts val="2400"/>
              <a:buChar char="•"/>
            </a:pPr>
            <a:r>
              <a:rPr lang="en-US" sz="2400" dirty="0"/>
              <a:t>Authorization is the process where it enforces policies of determining the user level of access to avoid unauthorized actions and changes to the database</a:t>
            </a:r>
          </a:p>
          <a:p>
            <a:pPr marL="228600" lvl="0" indent="-228600" algn="l" rtl="0">
              <a:lnSpc>
                <a:spcPct val="90000"/>
              </a:lnSpc>
              <a:spcBef>
                <a:spcPts val="0"/>
              </a:spcBef>
              <a:spcAft>
                <a:spcPts val="0"/>
              </a:spcAft>
              <a:buClr>
                <a:schemeClr val="lt1"/>
              </a:buClr>
              <a:buSzPts val="2400"/>
              <a:buChar char="•"/>
            </a:pPr>
            <a:r>
              <a:rPr lang="en-US" sz="2400" dirty="0"/>
              <a:t>Accounting is the process that measure the action the users do and what files access by users.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07BDD2F-9F64-8B0D-A399-58F433E4EC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271"/>
    </mc:Choice>
    <mc:Fallback>
      <p:transition spd="slow" advTm="41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D7F66E2-6A08-A18B-225E-CB73942A7990}"/>
              </a:ext>
            </a:extLst>
          </p:cNvPr>
          <p:cNvPicPr>
            <a:picLocks noChangeAspect="1"/>
          </p:cNvPicPr>
          <p:nvPr/>
        </p:nvPicPr>
        <p:blipFill>
          <a:blip r:embed="rId7"/>
          <a:stretch>
            <a:fillRect/>
          </a:stretch>
        </p:blipFill>
        <p:spPr>
          <a:xfrm>
            <a:off x="2345393" y="2194560"/>
            <a:ext cx="7079088" cy="3402576"/>
          </a:xfrm>
          <a:prstGeom prst="rect">
            <a:avLst/>
          </a:prstGeom>
        </p:spPr>
      </p:pic>
      <p:pic>
        <p:nvPicPr>
          <p:cNvPr id="4" name="Audio 3">
            <a:hlinkClick r:id="" action="ppaction://media"/>
            <a:extLst>
              <a:ext uri="{FF2B5EF4-FFF2-40B4-BE49-F238E27FC236}">
                <a16:creationId xmlns:a16="http://schemas.microsoft.com/office/drawing/2014/main" id="{F2380EE8-5D33-4450-374B-D435680F874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08"/>
    </mc:Choice>
    <mc:Fallback>
      <p:transition spd="slow" advTm="14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8E1C0BB-5951-C231-B4C3-21D4ED7500F2}"/>
              </a:ext>
            </a:extLst>
          </p:cNvPr>
          <p:cNvPicPr>
            <a:picLocks noChangeAspect="1"/>
          </p:cNvPicPr>
          <p:nvPr/>
        </p:nvPicPr>
        <p:blipFill>
          <a:blip r:embed="rId7"/>
          <a:stretch>
            <a:fillRect/>
          </a:stretch>
        </p:blipFill>
        <p:spPr>
          <a:xfrm>
            <a:off x="2148878" y="2325021"/>
            <a:ext cx="7894244" cy="3267530"/>
          </a:xfrm>
          <a:prstGeom prst="rect">
            <a:avLst/>
          </a:prstGeom>
        </p:spPr>
      </p:pic>
      <p:pic>
        <p:nvPicPr>
          <p:cNvPr id="4" name="Audio 3">
            <a:hlinkClick r:id="" action="ppaction://media"/>
            <a:extLst>
              <a:ext uri="{FF2B5EF4-FFF2-40B4-BE49-F238E27FC236}">
                <a16:creationId xmlns:a16="http://schemas.microsoft.com/office/drawing/2014/main" id="{D6051740-1903-1D72-1024-D95EBF38765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08544687"/>
      </p:ext>
    </p:extLst>
  </p:cSld>
  <p:clrMapOvr>
    <a:masterClrMapping/>
  </p:clrMapOvr>
  <mc:AlternateContent xmlns:mc="http://schemas.openxmlformats.org/markup-compatibility/2006">
    <mc:Choice xmlns:p14="http://schemas.microsoft.com/office/powerpoint/2010/main" Requires="p14">
      <p:transition spd="slow" p14:dur="2000" advTm="6767"/>
    </mc:Choice>
    <mc:Fallback>
      <p:transition spd="slow" advTm="6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201</TotalTime>
  <Words>753</Words>
  <Application>Microsoft Office PowerPoint</Application>
  <PresentationFormat>Widescreen</PresentationFormat>
  <Paragraphs>70</Paragraphs>
  <Slides>17</Slides>
  <Notes>17</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Bryan Rivera</cp:lastModifiedBy>
  <cp:revision>5</cp:revision>
  <dcterms:created xsi:type="dcterms:W3CDTF">2020-08-19T17:59:24Z</dcterms:created>
  <dcterms:modified xsi:type="dcterms:W3CDTF">2022-08-15T02:42:40Z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